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6" r:id="rId1"/>
    <p:sldMasterId id="2147483706" r:id="rId2"/>
    <p:sldMasterId id="2147483712" r:id="rId3"/>
    <p:sldMasterId id="2147483724" r:id="rId4"/>
  </p:sldMasterIdLst>
  <p:notesMasterIdLst>
    <p:notesMasterId r:id="rId11"/>
  </p:notesMasterIdLst>
  <p:handoutMasterIdLst>
    <p:handoutMasterId r:id="rId12"/>
  </p:handoutMasterIdLst>
  <p:sldIdLst>
    <p:sldId id="446" r:id="rId5"/>
    <p:sldId id="453" r:id="rId6"/>
    <p:sldId id="447" r:id="rId7"/>
    <p:sldId id="449" r:id="rId8"/>
    <p:sldId id="427" r:id="rId9"/>
    <p:sldId id="45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2" pos="288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1488" userDrawn="1">
          <p15:clr>
            <a:srgbClr val="A4A3A4"/>
          </p15:clr>
        </p15:guide>
        <p15:guide id="5" pos="3816" userDrawn="1">
          <p15:clr>
            <a:srgbClr val="A4A3A4"/>
          </p15:clr>
        </p15:guide>
        <p15:guide id="6" pos="7416" userDrawn="1">
          <p15:clr>
            <a:srgbClr val="F26B43"/>
          </p15:clr>
        </p15:guide>
        <p15:guide id="7" orient="horz" pos="312" userDrawn="1">
          <p15:clr>
            <a:srgbClr val="F26B43"/>
          </p15:clr>
        </p15:guide>
        <p15:guide id="8" orient="horz" pos="2160" userDrawn="1">
          <p15:clr>
            <a:srgbClr val="A4A3A4"/>
          </p15:clr>
        </p15:guide>
        <p15:guide id="9" orient="horz" pos="23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5896"/>
    <a:srgbClr val="7C6560"/>
    <a:srgbClr val="29282D"/>
    <a:srgbClr val="E288B6"/>
    <a:srgbClr val="D75078"/>
    <a:srgbClr val="B38F6A"/>
    <a:srgbClr val="6667AB"/>
    <a:srgbClr val="BBBBBB"/>
    <a:srgbClr val="B9B9B9"/>
    <a:srgbClr val="85A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40"/>
  </p:normalViewPr>
  <p:slideViewPr>
    <p:cSldViewPr snapToGrid="0">
      <p:cViewPr varScale="1">
        <p:scale>
          <a:sx n="79" d="100"/>
          <a:sy n="79" d="100"/>
        </p:scale>
        <p:origin x="224" y="792"/>
      </p:cViewPr>
      <p:guideLst>
        <p:guide orient="horz" pos="3672"/>
        <p:guide pos="288"/>
        <p:guide orient="horz" pos="4056"/>
        <p:guide orient="horz" pos="1488"/>
        <p:guide pos="3816"/>
        <p:guide pos="7416"/>
        <p:guide orient="horz" pos="312"/>
        <p:guide orient="horz" pos="2160"/>
        <p:guide orient="horz" pos="23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2640" y="-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3440B4-626E-4F3C-BAEA-93BE989AF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A5570-8E4E-4AA9-B246-5A27A383B9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A69E4-EFBB-4687-8058-A94EE1B5781B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D364A-9468-466A-ACCD-ABB3762BE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EF394-4AD6-48D1-9C4C-1B3D44BBF5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04FE7-BA7C-4FF4-9756-C6A1F2BCA3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17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546B2-EB9C-4E9C-8793-C25F32D58B9A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3F1C3-4FA3-4491-97F4-43CA9C8BDF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34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5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8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21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7136"/>
            <a:ext cx="6581554" cy="1371600"/>
          </a:xfrm>
        </p:spPr>
        <p:txBody>
          <a:bodyPr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024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Amusement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8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Amuse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76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0" y="2240280"/>
            <a:ext cx="4645152" cy="4197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" y="4498848"/>
            <a:ext cx="2121408" cy="621792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/>
            <a:r>
              <a:rPr lang="en-US"/>
              <a:t>Click to text</a:t>
            </a:r>
          </a:p>
        </p:txBody>
      </p:sp>
    </p:spTree>
    <p:extLst>
      <p:ext uri="{BB962C8B-B14F-4D97-AF65-F5344CB8AC3E}">
        <p14:creationId xmlns:p14="http://schemas.microsoft.com/office/powerpoint/2010/main" val="198059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Balance ac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0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Balancing Ac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23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FEDCD9-19A7-423B-ABE0-DDD032DE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7467601" cy="1572768"/>
          </a:xfrm>
        </p:spPr>
        <p:txBody>
          <a:bodyPr/>
          <a:lstStyle>
            <a:lvl1pPr>
              <a:lnSpc>
                <a:spcPts val="46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540000"/>
            <a:ext cx="6591300" cy="34036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384300"/>
            <a:ext cx="3410712" cy="4572000"/>
          </a:xfrm>
          <a:prstGeom prst="roundRect">
            <a:avLst>
              <a:gd name="adj" fmla="val 2543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Wellspr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4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Wellsp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71600"/>
            <a:ext cx="3619501" cy="877824"/>
          </a:xfrm>
        </p:spPr>
        <p:txBody>
          <a:bodyPr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225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Star of the show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2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Star of the sh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38801" cy="1572126"/>
          </a:xfrm>
        </p:spPr>
        <p:txBody>
          <a:bodyPr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66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0" r:id="rId2"/>
    <p:sldLayoutId id="2147483701" r:id="rId3"/>
    <p:sldLayoutId id="2147483702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60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0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bstract image of curvy lines">
            <a:extLst>
              <a:ext uri="{FF2B5EF4-FFF2-40B4-BE49-F238E27FC236}">
                <a16:creationId xmlns:a16="http://schemas.microsoft.com/office/drawing/2014/main" id="{81F59575-96AE-45B0-B1FB-3CFC139E9D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225" y="356259"/>
            <a:ext cx="12191550" cy="685799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347D8D-E852-43D5-858E-2D01BE57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5034"/>
            <a:ext cx="6581554" cy="1371600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My name is </a:t>
            </a:r>
            <a:br>
              <a:rPr lang="en-US" dirty="0"/>
            </a:br>
            <a:r>
              <a:rPr lang="en-US" b="1" dirty="0"/>
              <a:t>Matthew David Watson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315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D382080-FDE8-A46A-76BF-CA83801FB9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B7E6F8-D3A2-1DB3-DCAE-721FCC453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DF443-7D5E-665B-2648-7EE7ACD3B4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94E05-4F49-A281-2840-5D69DAB513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atsonFamily Matt">
            <a:hlinkClick r:id="" action="ppaction://media"/>
            <a:extLst>
              <a:ext uri="{FF2B5EF4-FFF2-40B4-BE49-F238E27FC236}">
                <a16:creationId xmlns:a16="http://schemas.microsoft.com/office/drawing/2014/main" id="{06BA7330-3988-3AC1-330E-9AF3B42E99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139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0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</p:spPr>
        <p:txBody>
          <a:bodyPr/>
          <a:lstStyle/>
          <a:p>
            <a:r>
              <a:rPr lang="en-US" dirty="0"/>
              <a:t>Family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3F7E3B-CE99-4770-8587-6554C1569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9000" y="2240280"/>
            <a:ext cx="4645152" cy="4197096"/>
          </a:xfrm>
        </p:spPr>
        <p:txBody>
          <a:bodyPr/>
          <a:lstStyle/>
          <a:p>
            <a:r>
              <a:rPr lang="en-US" dirty="0"/>
              <a:t>You can call me Matt. </a:t>
            </a:r>
          </a:p>
          <a:p>
            <a:r>
              <a:rPr lang="en-US" dirty="0"/>
              <a:t>I have five older sisters, an older brother and a younger brother.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E9CB3-4AB9-3E9D-A161-CE9C46BE9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87" y="2149434"/>
            <a:ext cx="3083626" cy="2312720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EE453A8-BBCF-DA21-85AC-8287066DC3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88A6DB-4A23-56BD-EA53-CC29227F9C59}"/>
              </a:ext>
            </a:extLst>
          </p:cNvPr>
          <p:cNvSpPr txBox="1"/>
          <p:nvPr/>
        </p:nvSpPr>
        <p:spPr>
          <a:xfrm>
            <a:off x="3298531" y="3739200"/>
            <a:ext cx="5518627" cy="2400657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0">
                <a:schemeClr val="accent1">
                  <a:lumMod val="45000"/>
                  <a:lumOff val="55000"/>
                  <a:alpha val="12357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You can me Matt.</a:t>
            </a:r>
          </a:p>
          <a:p>
            <a:r>
              <a:rPr lang="en-US" sz="3000" dirty="0">
                <a:solidFill>
                  <a:schemeClr val="bg1"/>
                </a:solidFill>
              </a:rPr>
              <a:t>There are ten of us in my family</a:t>
            </a:r>
          </a:p>
          <a:p>
            <a:r>
              <a:rPr lang="en-US" sz="3000" dirty="0">
                <a:solidFill>
                  <a:schemeClr val="bg1"/>
                </a:solidFill>
              </a:rPr>
              <a:t>I have five older sisters</a:t>
            </a:r>
          </a:p>
          <a:p>
            <a:r>
              <a:rPr lang="en-US" sz="3000" dirty="0">
                <a:solidFill>
                  <a:schemeClr val="bg1"/>
                </a:solidFill>
              </a:rPr>
              <a:t>One Older Brother</a:t>
            </a:r>
          </a:p>
          <a:p>
            <a:r>
              <a:rPr lang="en-US" sz="3000" dirty="0">
                <a:solidFill>
                  <a:schemeClr val="bg1"/>
                </a:solidFill>
              </a:rPr>
              <a:t>One Younger Brother</a:t>
            </a:r>
          </a:p>
        </p:txBody>
      </p:sp>
    </p:spTree>
    <p:extLst>
      <p:ext uri="{BB962C8B-B14F-4D97-AF65-F5344CB8AC3E}">
        <p14:creationId xmlns:p14="http://schemas.microsoft.com/office/powerpoint/2010/main" val="3898511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219A53-983C-4CAC-81BB-5FADEB96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73252"/>
            <a:ext cx="3619501" cy="1179576"/>
          </a:xfrm>
        </p:spPr>
        <p:txBody>
          <a:bodyPr>
            <a:normAutofit/>
          </a:bodyPr>
          <a:lstStyle/>
          <a:p>
            <a:r>
              <a:rPr lang="en-US" dirty="0"/>
              <a:t>A few of my Favorite things</a:t>
            </a:r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87461341-8E73-8DFB-C1CE-837F2C3EFE5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546FB1AB-0C2A-06C1-5562-81D8106855B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A9C69B69-12A6-A93E-DEC0-865E5F35D1D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BF2F1D-A6DC-2BA9-0914-050AC9DAA2E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ard Games for 4 Years and Up - Set of 5">
            <a:extLst>
              <a:ext uri="{FF2B5EF4-FFF2-40B4-BE49-F238E27FC236}">
                <a16:creationId xmlns:a16="http://schemas.microsoft.com/office/drawing/2014/main" id="{ACA78D14-1AFF-079B-7E4C-9670D95734C2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deep-dive into the 3 Percy Jackson series and their books - Penguin Books  Australia">
            <a:extLst>
              <a:ext uri="{FF2B5EF4-FFF2-40B4-BE49-F238E27FC236}">
                <a16:creationId xmlns:a16="http://schemas.microsoft.com/office/drawing/2014/main" id="{1AD14599-FEB7-75DB-1FB1-6FE2AE883847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80237BA-04D9-1AC2-D5BF-8CECE7F7C287}"/>
              </a:ext>
            </a:extLst>
          </p:cNvPr>
          <p:cNvSpPr txBox="1"/>
          <p:nvPr/>
        </p:nvSpPr>
        <p:spPr>
          <a:xfrm>
            <a:off x="241375" y="2560320"/>
            <a:ext cx="39366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Sushi</a:t>
            </a:r>
          </a:p>
          <a:p>
            <a:r>
              <a:rPr lang="en-US" dirty="0"/>
              <a:t>Cockatiels</a:t>
            </a:r>
          </a:p>
          <a:p>
            <a:r>
              <a:rPr lang="en-US" dirty="0"/>
              <a:t>Board Games</a:t>
            </a:r>
          </a:p>
          <a:p>
            <a:r>
              <a:rPr lang="en-US" dirty="0"/>
              <a:t>Reading</a:t>
            </a:r>
          </a:p>
          <a:p>
            <a:r>
              <a:rPr lang="en-US" dirty="0"/>
              <a:t>Percy Jackson- Battle of the Labyrinth</a:t>
            </a:r>
          </a:p>
          <a:p>
            <a:r>
              <a:rPr lang="en-US" dirty="0"/>
              <a:t>Science Experiments</a:t>
            </a:r>
          </a:p>
          <a:p>
            <a:r>
              <a:rPr lang="en-US" dirty="0"/>
              <a:t>Greek Mythology</a:t>
            </a:r>
          </a:p>
          <a:p>
            <a:r>
              <a:rPr lang="en-US" dirty="0"/>
              <a:t>Swimming &amp; Camping</a:t>
            </a:r>
          </a:p>
          <a:p>
            <a:r>
              <a:rPr lang="en-US" dirty="0"/>
              <a:t>Building Fires</a:t>
            </a:r>
          </a:p>
          <a:p>
            <a:r>
              <a:rPr lang="en-US" dirty="0"/>
              <a:t>Lemon Lime Gatorade</a:t>
            </a:r>
          </a:p>
        </p:txBody>
      </p:sp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D0AB898D-74CD-548E-2F59-996C840912A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32" name="Picture 8" descr="Gatorade Lemon Lime Thirst Quencher Sports Drink, 32 oz Bottle - Walmart.com">
            <a:extLst>
              <a:ext uri="{FF2B5EF4-FFF2-40B4-BE49-F238E27FC236}">
                <a16:creationId xmlns:a16="http://schemas.microsoft.com/office/drawing/2014/main" id="{8544C845-6763-06E9-27CD-D71F17ED637E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148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4986A6-583D-4323-BBE6-0C4C3B14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/>
          <a:lstStyle/>
          <a:p>
            <a:r>
              <a:rPr lang="en-US" dirty="0"/>
              <a:t>Pets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1B0F8-EDCA-43C7-A602-F46DA2202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779776"/>
            <a:ext cx="3465576" cy="3255264"/>
          </a:xfrm>
        </p:spPr>
        <p:txBody>
          <a:bodyPr>
            <a:noAutofit/>
          </a:bodyPr>
          <a:lstStyle/>
          <a:p>
            <a:r>
              <a:rPr lang="en-US" sz="1800" dirty="0">
                <a:effectLst/>
                <a:latin typeface="Segoe UI" panose="020B0502040204020203" pitchFamily="34" charset="0"/>
              </a:rPr>
              <a:t>Captain A. Dog or Captain</a:t>
            </a:r>
          </a:p>
          <a:p>
            <a:endParaRPr lang="en-US" dirty="0">
              <a:latin typeface="Segoe UI" panose="020B0502040204020203" pitchFamily="34" charset="0"/>
            </a:endParaRPr>
          </a:p>
          <a:p>
            <a:r>
              <a:rPr lang="en-US" dirty="0" err="1"/>
              <a:t>Sylphrena</a:t>
            </a:r>
            <a:r>
              <a:rPr lang="en-US" dirty="0"/>
              <a:t> or Syl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1CB42D-A527-44ED-ADE2-30B3266BA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27">
            <a:extLst>
              <a:ext uri="{FF2B5EF4-FFF2-40B4-BE49-F238E27FC236}">
                <a16:creationId xmlns:a16="http://schemas.microsoft.com/office/drawing/2014/main" id="{50E66A2F-81FC-5F68-6A7B-B30AB54EA7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927144">
            <a:off x="6316757" y="1016402"/>
            <a:ext cx="5712753" cy="523749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8042E9-020D-1F23-5889-C9CD10923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9832">
            <a:off x="3337616" y="939074"/>
            <a:ext cx="3704221" cy="5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77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C6ACF-1C25-A76C-ABB7-690C7E2C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Ponderosa</a:t>
            </a:r>
            <a:br>
              <a:rPr lang="en-US" dirty="0"/>
            </a:br>
            <a:r>
              <a:rPr lang="en-US" dirty="0"/>
              <a:t>State Park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BA733-29B6-DD74-65AA-6575412223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My favorite place to camp is Ponderosa State Park.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has lots of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Plenty of room for my whole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Has good things to find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 lake for swimming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Places to explore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49C7F67-772D-0A36-DE0B-AA0CFC9955E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BCFF18-7169-C7DF-3DA2-F3377E3AD21A}"/>
              </a:ext>
            </a:extLst>
          </p:cNvPr>
          <p:cNvSpPr txBox="1"/>
          <p:nvPr/>
        </p:nvSpPr>
        <p:spPr>
          <a:xfrm>
            <a:off x="653142" y="486886"/>
            <a:ext cx="3423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4150001312"/>
      </p:ext>
    </p:extLst>
  </p:cSld>
  <p:clrMapOvr>
    <a:masterClrMapping/>
  </p:clrMapOvr>
</p:sld>
</file>

<file path=ppt/theme/theme1.xml><?xml version="1.0" encoding="utf-8"?>
<a:theme xmlns:a="http://schemas.openxmlformats.org/drawingml/2006/main" name="Balancing Act">
  <a:themeElements>
    <a:clrScheme name="Balancing Act">
      <a:dk1>
        <a:sysClr val="windowText" lastClr="000000"/>
      </a:dk1>
      <a:lt1>
        <a:sysClr val="window" lastClr="FFFFFF"/>
      </a:lt1>
      <a:dk2>
        <a:srgbClr val="8A4C5D"/>
      </a:dk2>
      <a:lt2>
        <a:srgbClr val="9E838E"/>
      </a:lt2>
      <a:accent1>
        <a:srgbClr val="C6ADB0"/>
      </a:accent1>
      <a:accent2>
        <a:srgbClr val="E3C0BF"/>
      </a:accent2>
      <a:accent3>
        <a:srgbClr val="D4937F"/>
      </a:accent3>
      <a:accent4>
        <a:srgbClr val="CCB87E"/>
      </a:accent4>
      <a:accent5>
        <a:srgbClr val="6667AB"/>
      </a:accent5>
      <a:accent6>
        <a:srgbClr val="86A094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lspring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r of the show">
  <a:themeElements>
    <a:clrScheme name="Star of the show">
      <a:dk1>
        <a:sysClr val="windowText" lastClr="000000"/>
      </a:dk1>
      <a:lt1>
        <a:sysClr val="window" lastClr="FFFFFF"/>
      </a:lt1>
      <a:dk2>
        <a:srgbClr val="29282D"/>
      </a:dk2>
      <a:lt2>
        <a:srgbClr val="625C60"/>
      </a:lt2>
      <a:accent1>
        <a:srgbClr val="7C6560"/>
      </a:accent1>
      <a:accent2>
        <a:srgbClr val="AEA392"/>
      </a:accent2>
      <a:accent3>
        <a:srgbClr val="DBD4D0"/>
      </a:accent3>
      <a:accent4>
        <a:srgbClr val="8E7961"/>
      </a:accent4>
      <a:accent5>
        <a:srgbClr val="F0EDE8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musements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tf66906339_win32</Template>
  <TotalTime>0</TotalTime>
  <Words>135</Words>
  <Application>Microsoft Macintosh PowerPoint</Application>
  <PresentationFormat>Widescreen</PresentationFormat>
  <Paragraphs>35</Paragraphs>
  <Slides>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Segoe UI</vt:lpstr>
      <vt:lpstr>Segoe UI Light</vt:lpstr>
      <vt:lpstr>Balancing Act</vt:lpstr>
      <vt:lpstr>Wellspring</vt:lpstr>
      <vt:lpstr>Star of the show</vt:lpstr>
      <vt:lpstr>Amusements</vt:lpstr>
      <vt:lpstr>My name is  Matthew David Watson</vt:lpstr>
      <vt:lpstr>PowerPoint Presentation</vt:lpstr>
      <vt:lpstr>Family</vt:lpstr>
      <vt:lpstr>A few of my Favorite things</vt:lpstr>
      <vt:lpstr>Pets</vt:lpstr>
      <vt:lpstr>Ponderosa State Park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2021-12-08T21:54:28Z</dcterms:created>
  <dcterms:modified xsi:type="dcterms:W3CDTF">2023-05-26T02:37:55Z</dcterms:modified>
</cp:coreProperties>
</file>